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76" r:id="rId4"/>
    <p:sldId id="302" r:id="rId5"/>
    <p:sldId id="393" r:id="rId6"/>
    <p:sldId id="369" r:id="rId7"/>
    <p:sldId id="374" r:id="rId8"/>
    <p:sldId id="303" r:id="rId9"/>
    <p:sldId id="335" r:id="rId10"/>
    <p:sldId id="399" r:id="rId11"/>
    <p:sldId id="370" r:id="rId12"/>
    <p:sldId id="382" r:id="rId13"/>
    <p:sldId id="363" r:id="rId14"/>
    <p:sldId id="360" r:id="rId15"/>
    <p:sldId id="377" r:id="rId16"/>
    <p:sldId id="389" r:id="rId17"/>
    <p:sldId id="383" r:id="rId18"/>
    <p:sldId id="387" r:id="rId19"/>
    <p:sldId id="386" r:id="rId20"/>
    <p:sldId id="390" r:id="rId21"/>
    <p:sldId id="380" r:id="rId22"/>
    <p:sldId id="398" r:id="rId23"/>
    <p:sldId id="391" r:id="rId24"/>
    <p:sldId id="395" r:id="rId25"/>
    <p:sldId id="396" r:id="rId26"/>
    <p:sldId id="376" r:id="rId27"/>
    <p:sldId id="371" r:id="rId28"/>
    <p:sldId id="280" r:id="rId29"/>
  </p:sldIdLst>
  <p:sldSz cx="18288000" cy="10287000"/>
  <p:notesSz cx="6858000" cy="9144000"/>
  <p:embeddedFontLst>
    <p:embeddedFont>
      <p:font typeface="08서울남산체 L" panose="02020603020101020101" pitchFamily="18" charset="-127"/>
      <p:regular r:id="rId31"/>
    </p:embeddedFont>
    <p:embeddedFont>
      <p:font typeface="08서울남산체 M" panose="02020603020101020101" pitchFamily="18" charset="-127"/>
      <p:regular r:id="rId32"/>
    </p:embeddedFont>
    <p:embeddedFont>
      <p:font typeface="1훈핑크풍차 Regular" panose="02020603020101020101" pitchFamily="18" charset="-127"/>
      <p:regular r:id="rId33"/>
    </p:embeddedFont>
    <p:embeddedFont>
      <p:font typeface="210 앱굴림 L" panose="02020603020101020101" pitchFamily="18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Y헤드라인M" panose="0203060000010101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맑은 고딕" panose="020B0503020000020004" pitchFamily="50" charset="-127"/>
      <p:regular r:id="rId40"/>
      <p:bold r:id="rId41"/>
    </p:embeddedFont>
    <p:embeddedFont>
      <p:font typeface="아리따-돋움4.0(OTF)-Bold" panose="02020603020101020101" pitchFamily="18" charset="-127"/>
      <p:regular r:id="rId42"/>
    </p:embeddedFont>
    <p:embeddedFont>
      <p:font typeface="아리따-돋움4.0(OTF)-Medium" panose="02020603020101020101" pitchFamily="18" charset="-127"/>
      <p:regular r:id="rId43"/>
    </p:embeddedFont>
    <p:embeddedFont>
      <p:font typeface="아리따-돋움4.0(OTF)-SemiBold" panose="02020603020101020101" pitchFamily="18" charset="-127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8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lx45" initials="z" lastIdx="1" clrIdx="0">
    <p:extLst>
      <p:ext uri="{19B8F6BF-5375-455C-9EA6-DF929625EA0E}">
        <p15:presenceInfo xmlns:p15="http://schemas.microsoft.com/office/powerpoint/2012/main" userId="916d6b0e8089d3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D3F4"/>
    <a:srgbClr val="0A27CD"/>
    <a:srgbClr val="F4F4F4"/>
    <a:srgbClr val="E7E3E3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377BD5-BF6D-48A5-98A0-D0CFB5D7851D}" v="194" dt="2022-12-13T09:39:36.9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2033" autoAdjust="0"/>
  </p:normalViewPr>
  <p:slideViewPr>
    <p:cSldViewPr>
      <p:cViewPr varScale="1">
        <p:scale>
          <a:sx n="70" d="100"/>
          <a:sy n="70" d="100"/>
        </p:scale>
        <p:origin x="804" y="66"/>
      </p:cViewPr>
      <p:guideLst>
        <p:guide orient="horz" pos="348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찬호" userId="863e84d3-5fa6-44e0-9b90-4761aead8837" providerId="ADAL" clId="{16377BD5-BF6D-48A5-98A0-D0CFB5D7851D}"/>
    <pc:docChg chg="undo custSel addSld delSld modSld sldOrd">
      <pc:chgData name="송찬호" userId="863e84d3-5fa6-44e0-9b90-4761aead8837" providerId="ADAL" clId="{16377BD5-BF6D-48A5-98A0-D0CFB5D7851D}" dt="2022-12-13T09:39:36.990" v="2302" actId="20577"/>
      <pc:docMkLst>
        <pc:docMk/>
      </pc:docMkLst>
      <pc:sldChg chg="modSp mod">
        <pc:chgData name="송찬호" userId="863e84d3-5fa6-44e0-9b90-4761aead8837" providerId="ADAL" clId="{16377BD5-BF6D-48A5-98A0-D0CFB5D7851D}" dt="2022-12-06T22:17:38.812" v="1051" actId="2711"/>
        <pc:sldMkLst>
          <pc:docMk/>
          <pc:sldMk cId="0" sldId="256"/>
        </pc:sldMkLst>
        <pc:spChg chg="mod">
          <ac:chgData name="송찬호" userId="863e84d3-5fa6-44e0-9b90-4761aead8837" providerId="ADAL" clId="{16377BD5-BF6D-48A5-98A0-D0CFB5D7851D}" dt="2022-12-06T22:17:38.812" v="1051" actId="2711"/>
          <ac:spMkLst>
            <pc:docMk/>
            <pc:sldMk cId="0" sldId="256"/>
            <ac:spMk id="11" creationId="{00000000-0000-0000-0000-000000000000}"/>
          </ac:spMkLst>
        </pc:spChg>
      </pc:sldChg>
      <pc:sldChg chg="modSp mod">
        <pc:chgData name="송찬호" userId="863e84d3-5fa6-44e0-9b90-4761aead8837" providerId="ADAL" clId="{16377BD5-BF6D-48A5-98A0-D0CFB5D7851D}" dt="2022-12-06T22:22:10.060" v="1096" actId="20577"/>
        <pc:sldMkLst>
          <pc:docMk/>
          <pc:sldMk cId="3857974850" sldId="276"/>
        </pc:sldMkLst>
        <pc:spChg chg="mod">
          <ac:chgData name="송찬호" userId="863e84d3-5fa6-44e0-9b90-4761aead8837" providerId="ADAL" clId="{16377BD5-BF6D-48A5-98A0-D0CFB5D7851D}" dt="2022-12-06T22:22:10.060" v="1096" actId="20577"/>
          <ac:spMkLst>
            <pc:docMk/>
            <pc:sldMk cId="3857974850" sldId="276"/>
            <ac:spMk id="10" creationId="{00000000-0000-0000-0000-000000000000}"/>
          </ac:spMkLst>
        </pc:spChg>
      </pc:sldChg>
      <pc:sldChg chg="addSp delSp modSp add del mod setBg">
        <pc:chgData name="송찬호" userId="863e84d3-5fa6-44e0-9b90-4761aead8837" providerId="ADAL" clId="{16377BD5-BF6D-48A5-98A0-D0CFB5D7851D}" dt="2022-12-06T22:09:27.543" v="368" actId="47"/>
        <pc:sldMkLst>
          <pc:docMk/>
          <pc:sldMk cId="3809894465" sldId="323"/>
        </pc:sldMkLst>
        <pc:spChg chg="add mod">
          <ac:chgData name="송찬호" userId="863e84d3-5fa6-44e0-9b90-4761aead8837" providerId="ADAL" clId="{16377BD5-BF6D-48A5-98A0-D0CFB5D7851D}" dt="2022-12-06T22:09:14.484" v="367"/>
          <ac:spMkLst>
            <pc:docMk/>
            <pc:sldMk cId="3809894465" sldId="323"/>
            <ac:spMk id="3" creationId="{6596CDC6-6CBA-FDEC-4C31-ABFA4D4442F0}"/>
          </ac:spMkLst>
        </pc:spChg>
        <pc:spChg chg="del">
          <ac:chgData name="송찬호" userId="863e84d3-5fa6-44e0-9b90-4761aead8837" providerId="ADAL" clId="{16377BD5-BF6D-48A5-98A0-D0CFB5D7851D}" dt="2022-12-06T22:09:14.407" v="366" actId="478"/>
          <ac:spMkLst>
            <pc:docMk/>
            <pc:sldMk cId="3809894465" sldId="323"/>
            <ac:spMk id="6" creationId="{795F08CC-66EB-A3A4-06BD-CFF9DAA01A00}"/>
          </ac:spMkLst>
        </pc:spChg>
      </pc:sldChg>
      <pc:sldChg chg="addSp delSp modSp add del mod setBg">
        <pc:chgData name="송찬호" userId="863e84d3-5fa6-44e0-9b90-4761aead8837" providerId="ADAL" clId="{16377BD5-BF6D-48A5-98A0-D0CFB5D7851D}" dt="2022-12-13T09:34:59.342" v="2284" actId="47"/>
        <pc:sldMkLst>
          <pc:docMk/>
          <pc:sldMk cId="2987471078" sldId="332"/>
        </pc:sldMkLst>
        <pc:spChg chg="add mod">
          <ac:chgData name="송찬호" userId="863e84d3-5fa6-44e0-9b90-4761aead8837" providerId="ADAL" clId="{16377BD5-BF6D-48A5-98A0-D0CFB5D7851D}" dt="2022-12-06T22:08:24.148" v="362"/>
          <ac:spMkLst>
            <pc:docMk/>
            <pc:sldMk cId="2987471078" sldId="332"/>
            <ac:spMk id="2" creationId="{2EF21D87-C743-BB27-484E-74BE20561B7E}"/>
          </ac:spMkLst>
        </pc:spChg>
        <pc:spChg chg="del mod">
          <ac:chgData name="송찬호" userId="863e84d3-5fa6-44e0-9b90-4761aead8837" providerId="ADAL" clId="{16377BD5-BF6D-48A5-98A0-D0CFB5D7851D}" dt="2022-12-06T22:08:24.043" v="361" actId="478"/>
          <ac:spMkLst>
            <pc:docMk/>
            <pc:sldMk cId="2987471078" sldId="332"/>
            <ac:spMk id="6" creationId="{795F08CC-66EB-A3A4-06BD-CFF9DAA01A00}"/>
          </ac:spMkLst>
        </pc:spChg>
        <pc:spChg chg="mod">
          <ac:chgData name="송찬호" userId="863e84d3-5fa6-44e0-9b90-4761aead8837" providerId="ADAL" clId="{16377BD5-BF6D-48A5-98A0-D0CFB5D7851D}" dt="2022-12-13T09:34:49.521" v="2283" actId="20577"/>
          <ac:spMkLst>
            <pc:docMk/>
            <pc:sldMk cId="2987471078" sldId="332"/>
            <ac:spMk id="10" creationId="{66EE5372-F515-A43E-24ED-49C9D12D713F}"/>
          </ac:spMkLst>
        </pc:spChg>
      </pc:sldChg>
      <pc:sldChg chg="modSp mod">
        <pc:chgData name="송찬호" userId="863e84d3-5fa6-44e0-9b90-4761aead8837" providerId="ADAL" clId="{16377BD5-BF6D-48A5-98A0-D0CFB5D7851D}" dt="2022-12-06T23:28:58.873" v="1823" actId="20577"/>
        <pc:sldMkLst>
          <pc:docMk/>
          <pc:sldMk cId="2139284468" sldId="371"/>
        </pc:sldMkLst>
        <pc:spChg chg="mod">
          <ac:chgData name="송찬호" userId="863e84d3-5fa6-44e0-9b90-4761aead8837" providerId="ADAL" clId="{16377BD5-BF6D-48A5-98A0-D0CFB5D7851D}" dt="2022-12-06T23:28:58.873" v="1823" actId="20577"/>
          <ac:spMkLst>
            <pc:docMk/>
            <pc:sldMk cId="2139284468" sldId="371"/>
            <ac:spMk id="18" creationId="{68D253B5-FC17-4F99-BE26-3753316C3B8D}"/>
          </ac:spMkLst>
        </pc:spChg>
      </pc:sldChg>
      <pc:sldChg chg="del">
        <pc:chgData name="송찬호" userId="863e84d3-5fa6-44e0-9b90-4761aead8837" providerId="ADAL" clId="{16377BD5-BF6D-48A5-98A0-D0CFB5D7851D}" dt="2022-12-13T09:14:10.839" v="2177" actId="47"/>
        <pc:sldMkLst>
          <pc:docMk/>
          <pc:sldMk cId="961720820" sldId="372"/>
        </pc:sldMkLst>
      </pc:sldChg>
      <pc:sldChg chg="del">
        <pc:chgData name="송찬호" userId="863e84d3-5fa6-44e0-9b90-4761aead8837" providerId="ADAL" clId="{16377BD5-BF6D-48A5-98A0-D0CFB5D7851D}" dt="2022-12-06T22:07:51.663" v="352" actId="47"/>
        <pc:sldMkLst>
          <pc:docMk/>
          <pc:sldMk cId="4142910459" sldId="373"/>
        </pc:sldMkLst>
      </pc:sldChg>
      <pc:sldChg chg="modSp mod">
        <pc:chgData name="송찬호" userId="863e84d3-5fa6-44e0-9b90-4761aead8837" providerId="ADAL" clId="{16377BD5-BF6D-48A5-98A0-D0CFB5D7851D}" dt="2022-12-06T22:53:26.977" v="1188" actId="20577"/>
        <pc:sldMkLst>
          <pc:docMk/>
          <pc:sldMk cId="218611950" sldId="377"/>
        </pc:sldMkLst>
        <pc:spChg chg="mod">
          <ac:chgData name="송찬호" userId="863e84d3-5fa6-44e0-9b90-4761aead8837" providerId="ADAL" clId="{16377BD5-BF6D-48A5-98A0-D0CFB5D7851D}" dt="2022-12-06T22:53:26.977" v="1188" actId="20577"/>
          <ac:spMkLst>
            <pc:docMk/>
            <pc:sldMk cId="218611950" sldId="377"/>
            <ac:spMk id="31" creationId="{F42E661D-64C0-5DFA-F7F2-D95084CDD6F4}"/>
          </ac:spMkLst>
        </pc:spChg>
      </pc:sldChg>
      <pc:sldChg chg="del">
        <pc:chgData name="송찬호" userId="863e84d3-5fa6-44e0-9b90-4761aead8837" providerId="ADAL" clId="{16377BD5-BF6D-48A5-98A0-D0CFB5D7851D}" dt="2022-12-06T08:24:20.937" v="49" actId="47"/>
        <pc:sldMkLst>
          <pc:docMk/>
          <pc:sldMk cId="3418801774" sldId="379"/>
        </pc:sldMkLst>
      </pc:sldChg>
      <pc:sldChg chg="modSp mod">
        <pc:chgData name="송찬호" userId="863e84d3-5fa6-44e0-9b90-4761aead8837" providerId="ADAL" clId="{16377BD5-BF6D-48A5-98A0-D0CFB5D7851D}" dt="2022-12-06T23:05:54.372" v="1232" actId="1037"/>
        <pc:sldMkLst>
          <pc:docMk/>
          <pc:sldMk cId="2700500175" sldId="380"/>
        </pc:sldMkLst>
        <pc:spChg chg="mod">
          <ac:chgData name="송찬호" userId="863e84d3-5fa6-44e0-9b90-4761aead8837" providerId="ADAL" clId="{16377BD5-BF6D-48A5-98A0-D0CFB5D7851D}" dt="2022-12-06T22:22:56.515" v="1139" actId="20577"/>
          <ac:spMkLst>
            <pc:docMk/>
            <pc:sldMk cId="2700500175" sldId="380"/>
            <ac:spMk id="15" creationId="{FAFCB722-C0CF-D3B4-C8B3-9552C85FC843}"/>
          </ac:spMkLst>
        </pc:spChg>
        <pc:picChg chg="mod modCrop">
          <ac:chgData name="송찬호" userId="863e84d3-5fa6-44e0-9b90-4761aead8837" providerId="ADAL" clId="{16377BD5-BF6D-48A5-98A0-D0CFB5D7851D}" dt="2022-12-06T23:05:54.372" v="1232" actId="1037"/>
          <ac:picMkLst>
            <pc:docMk/>
            <pc:sldMk cId="2700500175" sldId="380"/>
            <ac:picMk id="7" creationId="{FC23956E-0BB6-436F-865A-CA2F11155D74}"/>
          </ac:picMkLst>
        </pc:picChg>
      </pc:sldChg>
      <pc:sldChg chg="modSp mod delCm">
        <pc:chgData name="송찬호" userId="863e84d3-5fa6-44e0-9b90-4761aead8837" providerId="ADAL" clId="{16377BD5-BF6D-48A5-98A0-D0CFB5D7851D}" dt="2022-12-06T22:22:32.557" v="1133" actId="1592"/>
        <pc:sldMkLst>
          <pc:docMk/>
          <pc:sldMk cId="3574427352" sldId="383"/>
        </pc:sldMkLst>
        <pc:spChg chg="mod">
          <ac:chgData name="송찬호" userId="863e84d3-5fa6-44e0-9b90-4761aead8837" providerId="ADAL" clId="{16377BD5-BF6D-48A5-98A0-D0CFB5D7851D}" dt="2022-12-06T22:22:29.383" v="1132"/>
          <ac:spMkLst>
            <pc:docMk/>
            <pc:sldMk cId="3574427352" sldId="383"/>
            <ac:spMk id="15" creationId="{FAFCB722-C0CF-D3B4-C8B3-9552C85FC843}"/>
          </ac:spMkLst>
        </pc:spChg>
      </pc:sldChg>
      <pc:sldChg chg="del">
        <pc:chgData name="송찬호" userId="863e84d3-5fa6-44e0-9b90-4761aead8837" providerId="ADAL" clId="{16377BD5-BF6D-48A5-98A0-D0CFB5D7851D}" dt="2022-12-06T08:24:41.087" v="50" actId="47"/>
        <pc:sldMkLst>
          <pc:docMk/>
          <pc:sldMk cId="3601011411" sldId="384"/>
        </pc:sldMkLst>
      </pc:sldChg>
      <pc:sldChg chg="addSp delSp modSp mod">
        <pc:chgData name="송찬호" userId="863e84d3-5fa6-44e0-9b90-4761aead8837" providerId="ADAL" clId="{16377BD5-BF6D-48A5-98A0-D0CFB5D7851D}" dt="2022-12-06T22:22:41.926" v="1135" actId="20577"/>
        <pc:sldMkLst>
          <pc:docMk/>
          <pc:sldMk cId="1683910110" sldId="386"/>
        </pc:sldMkLst>
        <pc:spChg chg="mod">
          <ac:chgData name="송찬호" userId="863e84d3-5fa6-44e0-9b90-4761aead8837" providerId="ADAL" clId="{16377BD5-BF6D-48A5-98A0-D0CFB5D7851D}" dt="2022-12-06T11:54:55.321" v="345" actId="20577"/>
          <ac:spMkLst>
            <pc:docMk/>
            <pc:sldMk cId="1683910110" sldId="386"/>
            <ac:spMk id="3" creationId="{BD717901-5260-D3CF-E6E1-0E43CC7FE91F}"/>
          </ac:spMkLst>
        </pc:spChg>
        <pc:spChg chg="mod">
          <ac:chgData name="송찬호" userId="863e84d3-5fa6-44e0-9b90-4761aead8837" providerId="ADAL" clId="{16377BD5-BF6D-48A5-98A0-D0CFB5D7851D}" dt="2022-12-06T22:22:41.926" v="1135" actId="20577"/>
          <ac:spMkLst>
            <pc:docMk/>
            <pc:sldMk cId="1683910110" sldId="386"/>
            <ac:spMk id="15" creationId="{FAFCB722-C0CF-D3B4-C8B3-9552C85FC843}"/>
          </ac:spMkLst>
        </pc:spChg>
        <pc:picChg chg="del">
          <ac:chgData name="송찬호" userId="863e84d3-5fa6-44e0-9b90-4761aead8837" providerId="ADAL" clId="{16377BD5-BF6D-48A5-98A0-D0CFB5D7851D}" dt="2022-12-06T12:03:56.411" v="346" actId="478"/>
          <ac:picMkLst>
            <pc:docMk/>
            <pc:sldMk cId="1683910110" sldId="386"/>
            <ac:picMk id="4" creationId="{0BA38AC0-749B-411B-B0C6-B57018F8FA7D}"/>
          </ac:picMkLst>
        </pc:picChg>
        <pc:picChg chg="add mod">
          <ac:chgData name="송찬호" userId="863e84d3-5fa6-44e0-9b90-4761aead8837" providerId="ADAL" clId="{16377BD5-BF6D-48A5-98A0-D0CFB5D7851D}" dt="2022-12-06T12:03:59.151" v="348" actId="1076"/>
          <ac:picMkLst>
            <pc:docMk/>
            <pc:sldMk cId="1683910110" sldId="386"/>
            <ac:picMk id="6" creationId="{DA36E5CA-4A4A-F8EA-F794-B5C61B15D311}"/>
          </ac:picMkLst>
        </pc:picChg>
        <pc:picChg chg="add mod">
          <ac:chgData name="송찬호" userId="863e84d3-5fa6-44e0-9b90-4761aead8837" providerId="ADAL" clId="{16377BD5-BF6D-48A5-98A0-D0CFB5D7851D}" dt="2022-12-06T12:25:20.767" v="350" actId="1076"/>
          <ac:picMkLst>
            <pc:docMk/>
            <pc:sldMk cId="1683910110" sldId="386"/>
            <ac:picMk id="8" creationId="{F710FDCB-9214-024C-8F32-B9C9B58CFC42}"/>
          </ac:picMkLst>
        </pc:picChg>
      </pc:sldChg>
      <pc:sldChg chg="modSp mod ord">
        <pc:chgData name="송찬호" userId="863e84d3-5fa6-44e0-9b90-4761aead8837" providerId="ADAL" clId="{16377BD5-BF6D-48A5-98A0-D0CFB5D7851D}" dt="2022-12-06T22:56:32.462" v="1190"/>
        <pc:sldMkLst>
          <pc:docMk/>
          <pc:sldMk cId="3536760198" sldId="387"/>
        </pc:sldMkLst>
        <pc:spChg chg="mod">
          <ac:chgData name="송찬호" userId="863e84d3-5fa6-44e0-9b90-4761aead8837" providerId="ADAL" clId="{16377BD5-BF6D-48A5-98A0-D0CFB5D7851D}" dt="2022-12-06T22:22:47.496" v="1137" actId="20577"/>
          <ac:spMkLst>
            <pc:docMk/>
            <pc:sldMk cId="3536760198" sldId="387"/>
            <ac:spMk id="15" creationId="{FAFCB722-C0CF-D3B4-C8B3-9552C85FC843}"/>
          </ac:spMkLst>
        </pc:spChg>
      </pc:sldChg>
      <pc:sldChg chg="modSp mod">
        <pc:chgData name="송찬호" userId="863e84d3-5fa6-44e0-9b90-4761aead8837" providerId="ADAL" clId="{16377BD5-BF6D-48A5-98A0-D0CFB5D7851D}" dt="2022-12-06T22:22:22.607" v="1129" actId="20577"/>
        <pc:sldMkLst>
          <pc:docMk/>
          <pc:sldMk cId="2656885584" sldId="389"/>
        </pc:sldMkLst>
        <pc:spChg chg="mod">
          <ac:chgData name="송찬호" userId="863e84d3-5fa6-44e0-9b90-4761aead8837" providerId="ADAL" clId="{16377BD5-BF6D-48A5-98A0-D0CFB5D7851D}" dt="2022-12-06T22:22:22.607" v="1129" actId="20577"/>
          <ac:spMkLst>
            <pc:docMk/>
            <pc:sldMk cId="2656885584" sldId="389"/>
            <ac:spMk id="15" creationId="{FAFCB722-C0CF-D3B4-C8B3-9552C85FC843}"/>
          </ac:spMkLst>
        </pc:spChg>
      </pc:sldChg>
      <pc:sldChg chg="addSp delSp modSp mod ord">
        <pc:chgData name="송찬호" userId="863e84d3-5fa6-44e0-9b90-4761aead8837" providerId="ADAL" clId="{16377BD5-BF6D-48A5-98A0-D0CFB5D7851D}" dt="2022-12-06T23:08:42.071" v="1267" actId="692"/>
        <pc:sldMkLst>
          <pc:docMk/>
          <pc:sldMk cId="2583694943" sldId="390"/>
        </pc:sldMkLst>
        <pc:spChg chg="mod">
          <ac:chgData name="송찬호" userId="863e84d3-5fa6-44e0-9b90-4761aead8837" providerId="ADAL" clId="{16377BD5-BF6D-48A5-98A0-D0CFB5D7851D}" dt="2022-12-06T22:23:00.034" v="1141" actId="20577"/>
          <ac:spMkLst>
            <pc:docMk/>
            <pc:sldMk cId="2583694943" sldId="390"/>
            <ac:spMk id="15" creationId="{FAFCB722-C0CF-D3B4-C8B3-9552C85FC843}"/>
          </ac:spMkLst>
        </pc:spChg>
        <pc:picChg chg="del">
          <ac:chgData name="송찬호" userId="863e84d3-5fa6-44e0-9b90-4761aead8837" providerId="ADAL" clId="{16377BD5-BF6D-48A5-98A0-D0CFB5D7851D}" dt="2022-12-06T11:49:10.344" v="59" actId="478"/>
          <ac:picMkLst>
            <pc:docMk/>
            <pc:sldMk cId="2583694943" sldId="390"/>
            <ac:picMk id="2" creationId="{39E773D4-DCB2-492C-9B13-3440E4400D5D}"/>
          </ac:picMkLst>
        </pc:picChg>
        <pc:picChg chg="add mod ord modCrop">
          <ac:chgData name="송찬호" userId="863e84d3-5fa6-44e0-9b90-4761aead8837" providerId="ADAL" clId="{16377BD5-BF6D-48A5-98A0-D0CFB5D7851D}" dt="2022-12-06T23:08:42.071" v="1267" actId="692"/>
          <ac:picMkLst>
            <pc:docMk/>
            <pc:sldMk cId="2583694943" sldId="390"/>
            <ac:picMk id="4" creationId="{6C55B9DB-3F0D-8473-6A09-3EAA49EA8F07}"/>
          </ac:picMkLst>
        </pc:picChg>
        <pc:picChg chg="add del mod ord modCrop">
          <ac:chgData name="송찬호" userId="863e84d3-5fa6-44e0-9b90-4761aead8837" providerId="ADAL" clId="{16377BD5-BF6D-48A5-98A0-D0CFB5D7851D}" dt="2022-12-06T23:08:06.300" v="1263" actId="478"/>
          <ac:picMkLst>
            <pc:docMk/>
            <pc:sldMk cId="2583694943" sldId="390"/>
            <ac:picMk id="6" creationId="{2BC34F21-83A0-903B-0D0F-C8D3AD0CF542}"/>
          </ac:picMkLst>
        </pc:picChg>
      </pc:sldChg>
      <pc:sldChg chg="addSp delSp modSp mod">
        <pc:chgData name="송찬호" userId="863e84d3-5fa6-44e0-9b90-4761aead8837" providerId="ADAL" clId="{16377BD5-BF6D-48A5-98A0-D0CFB5D7851D}" dt="2022-12-06T23:12:34.457" v="1427" actId="20577"/>
        <pc:sldMkLst>
          <pc:docMk/>
          <pc:sldMk cId="2752301687" sldId="391"/>
        </pc:sldMkLst>
        <pc:spChg chg="mod">
          <ac:chgData name="송찬호" userId="863e84d3-5fa6-44e0-9b90-4761aead8837" providerId="ADAL" clId="{16377BD5-BF6D-48A5-98A0-D0CFB5D7851D}" dt="2022-12-06T23:12:34.457" v="1427" actId="20577"/>
          <ac:spMkLst>
            <pc:docMk/>
            <pc:sldMk cId="2752301687" sldId="391"/>
            <ac:spMk id="3" creationId="{BD717901-5260-D3CF-E6E1-0E43CC7FE91F}"/>
          </ac:spMkLst>
        </pc:spChg>
        <pc:spChg chg="mod">
          <ac:chgData name="송찬호" userId="863e84d3-5fa6-44e0-9b90-4761aead8837" providerId="ADAL" clId="{16377BD5-BF6D-48A5-98A0-D0CFB5D7851D}" dt="2022-12-06T22:23:05.238" v="1143" actId="20577"/>
          <ac:spMkLst>
            <pc:docMk/>
            <pc:sldMk cId="2752301687" sldId="391"/>
            <ac:spMk id="15" creationId="{FAFCB722-C0CF-D3B4-C8B3-9552C85FC843}"/>
          </ac:spMkLst>
        </pc:spChg>
        <pc:picChg chg="del">
          <ac:chgData name="송찬호" userId="863e84d3-5fa6-44e0-9b90-4761aead8837" providerId="ADAL" clId="{16377BD5-BF6D-48A5-98A0-D0CFB5D7851D}" dt="2022-12-06T11:51:40.576" v="73" actId="478"/>
          <ac:picMkLst>
            <pc:docMk/>
            <pc:sldMk cId="2752301687" sldId="391"/>
            <ac:picMk id="2" creationId="{2F0F1DE6-E711-4B99-9D30-62C594BB29C2}"/>
          </ac:picMkLst>
        </pc:picChg>
        <pc:picChg chg="add mod modCrop">
          <ac:chgData name="송찬호" userId="863e84d3-5fa6-44e0-9b90-4761aead8837" providerId="ADAL" clId="{16377BD5-BF6D-48A5-98A0-D0CFB5D7851D}" dt="2022-12-06T23:08:53.373" v="1268" actId="692"/>
          <ac:picMkLst>
            <pc:docMk/>
            <pc:sldMk cId="2752301687" sldId="391"/>
            <ac:picMk id="4" creationId="{D5EC2FA8-35ED-4E2D-F914-F25294E828BF}"/>
          </ac:picMkLst>
        </pc:picChg>
        <pc:picChg chg="add del mod ord modCrop">
          <ac:chgData name="송찬호" userId="863e84d3-5fa6-44e0-9b90-4761aead8837" providerId="ADAL" clId="{16377BD5-BF6D-48A5-98A0-D0CFB5D7851D}" dt="2022-12-06T23:04:40.321" v="1219" actId="478"/>
          <ac:picMkLst>
            <pc:docMk/>
            <pc:sldMk cId="2752301687" sldId="391"/>
            <ac:picMk id="6" creationId="{7C7DE517-4F83-E0C1-B136-5670DC970D8F}"/>
          </ac:picMkLst>
        </pc:picChg>
      </pc:sldChg>
      <pc:sldChg chg="modSp del mod">
        <pc:chgData name="송찬호" userId="863e84d3-5fa6-44e0-9b90-4761aead8837" providerId="ADAL" clId="{16377BD5-BF6D-48A5-98A0-D0CFB5D7851D}" dt="2022-12-06T23:04:13.543" v="1196" actId="47"/>
        <pc:sldMkLst>
          <pc:docMk/>
          <pc:sldMk cId="2281314075" sldId="392"/>
        </pc:sldMkLst>
        <pc:spChg chg="mod">
          <ac:chgData name="송찬호" userId="863e84d3-5fa6-44e0-9b90-4761aead8837" providerId="ADAL" clId="{16377BD5-BF6D-48A5-98A0-D0CFB5D7851D}" dt="2022-12-06T22:23:07.820" v="1145" actId="20577"/>
          <ac:spMkLst>
            <pc:docMk/>
            <pc:sldMk cId="2281314075" sldId="392"/>
            <ac:spMk id="15" creationId="{FAFCB722-C0CF-D3B4-C8B3-9552C85FC843}"/>
          </ac:spMkLst>
        </pc:spChg>
      </pc:sldChg>
      <pc:sldChg chg="modSp add mod">
        <pc:chgData name="송찬호" userId="863e84d3-5fa6-44e0-9b90-4761aead8837" providerId="ADAL" clId="{16377BD5-BF6D-48A5-98A0-D0CFB5D7851D}" dt="2022-12-06T22:13:47.066" v="794" actId="6549"/>
        <pc:sldMkLst>
          <pc:docMk/>
          <pc:sldMk cId="609961972" sldId="393"/>
        </pc:sldMkLst>
        <pc:spChg chg="mod">
          <ac:chgData name="송찬호" userId="863e84d3-5fa6-44e0-9b90-4761aead8837" providerId="ADAL" clId="{16377BD5-BF6D-48A5-98A0-D0CFB5D7851D}" dt="2022-12-06T22:13:47.066" v="794" actId="6549"/>
          <ac:spMkLst>
            <pc:docMk/>
            <pc:sldMk cId="609961972" sldId="393"/>
            <ac:spMk id="18" creationId="{68D253B5-FC17-4F99-BE26-3753316C3B8D}"/>
          </ac:spMkLst>
        </pc:spChg>
      </pc:sldChg>
      <pc:sldChg chg="modSp add del mod">
        <pc:chgData name="송찬호" userId="863e84d3-5fa6-44e0-9b90-4761aead8837" providerId="ADAL" clId="{16377BD5-BF6D-48A5-98A0-D0CFB5D7851D}" dt="2022-12-13T09:13:58.193" v="2176" actId="47"/>
        <pc:sldMkLst>
          <pc:docMk/>
          <pc:sldMk cId="275899449" sldId="394"/>
        </pc:sldMkLst>
        <pc:spChg chg="mod">
          <ac:chgData name="송찬호" userId="863e84d3-5fa6-44e0-9b90-4761aead8837" providerId="ADAL" clId="{16377BD5-BF6D-48A5-98A0-D0CFB5D7851D}" dt="2022-12-06T22:15:26.647" v="1049" actId="20577"/>
          <ac:spMkLst>
            <pc:docMk/>
            <pc:sldMk cId="275899449" sldId="394"/>
            <ac:spMk id="18" creationId="{68D253B5-FC17-4F99-BE26-3753316C3B8D}"/>
          </ac:spMkLst>
        </pc:spChg>
      </pc:sldChg>
      <pc:sldChg chg="addSp delSp modSp add mod">
        <pc:chgData name="송찬호" userId="863e84d3-5fa6-44e0-9b90-4761aead8837" providerId="ADAL" clId="{16377BD5-BF6D-48A5-98A0-D0CFB5D7851D}" dt="2022-12-06T23:13:38.851" v="1573" actId="20577"/>
        <pc:sldMkLst>
          <pc:docMk/>
          <pc:sldMk cId="2387880404" sldId="395"/>
        </pc:sldMkLst>
        <pc:spChg chg="mod">
          <ac:chgData name="송찬호" userId="863e84d3-5fa6-44e0-9b90-4761aead8837" providerId="ADAL" clId="{16377BD5-BF6D-48A5-98A0-D0CFB5D7851D}" dt="2022-12-06T23:13:38.851" v="1573" actId="20577"/>
          <ac:spMkLst>
            <pc:docMk/>
            <pc:sldMk cId="2387880404" sldId="395"/>
            <ac:spMk id="3" creationId="{BD717901-5260-D3CF-E6E1-0E43CC7FE91F}"/>
          </ac:spMkLst>
        </pc:spChg>
        <pc:picChg chg="add mod modCrop">
          <ac:chgData name="송찬호" userId="863e84d3-5fa6-44e0-9b90-4761aead8837" providerId="ADAL" clId="{16377BD5-BF6D-48A5-98A0-D0CFB5D7851D}" dt="2022-12-06T23:11:51.345" v="1284" actId="692"/>
          <ac:picMkLst>
            <pc:docMk/>
            <pc:sldMk cId="2387880404" sldId="395"/>
            <ac:picMk id="4" creationId="{A43D05D0-C6FD-2675-8742-ACB15E80D056}"/>
          </ac:picMkLst>
        </pc:picChg>
        <pc:picChg chg="del">
          <ac:chgData name="송찬호" userId="863e84d3-5fa6-44e0-9b90-4761aead8837" providerId="ADAL" clId="{16377BD5-BF6D-48A5-98A0-D0CFB5D7851D}" dt="2022-12-06T23:06:21.964" v="1237" actId="478"/>
          <ac:picMkLst>
            <pc:docMk/>
            <pc:sldMk cId="2387880404" sldId="395"/>
            <ac:picMk id="6" creationId="{7C7DE517-4F83-E0C1-B136-5670DC970D8F}"/>
          </ac:picMkLst>
        </pc:picChg>
      </pc:sldChg>
      <pc:sldChg chg="add del">
        <pc:chgData name="송찬호" userId="863e84d3-5fa6-44e0-9b90-4761aead8837" providerId="ADAL" clId="{16377BD5-BF6D-48A5-98A0-D0CFB5D7851D}" dt="2022-12-06T22:15:35.080" v="1050" actId="47"/>
        <pc:sldMkLst>
          <pc:docMk/>
          <pc:sldMk cId="4246125138" sldId="395"/>
        </pc:sldMkLst>
      </pc:sldChg>
      <pc:sldChg chg="addSp delSp modSp add mod">
        <pc:chgData name="송찬호" userId="863e84d3-5fa6-44e0-9b90-4761aead8837" providerId="ADAL" clId="{16377BD5-BF6D-48A5-98A0-D0CFB5D7851D}" dt="2022-12-06T23:15:43.058" v="1808" actId="20577"/>
        <pc:sldMkLst>
          <pc:docMk/>
          <pc:sldMk cId="1784336328" sldId="396"/>
        </pc:sldMkLst>
        <pc:spChg chg="mod">
          <ac:chgData name="송찬호" userId="863e84d3-5fa6-44e0-9b90-4761aead8837" providerId="ADAL" clId="{16377BD5-BF6D-48A5-98A0-D0CFB5D7851D}" dt="2022-12-06T23:15:43.058" v="1808" actId="20577"/>
          <ac:spMkLst>
            <pc:docMk/>
            <pc:sldMk cId="1784336328" sldId="396"/>
            <ac:spMk id="3" creationId="{BD717901-5260-D3CF-E6E1-0E43CC7FE91F}"/>
          </ac:spMkLst>
        </pc:spChg>
        <pc:picChg chg="add mod modCrop">
          <ac:chgData name="송찬호" userId="863e84d3-5fa6-44e0-9b90-4761aead8837" providerId="ADAL" clId="{16377BD5-BF6D-48A5-98A0-D0CFB5D7851D}" dt="2022-12-06T23:14:40.626" v="1581" actId="1038"/>
          <ac:picMkLst>
            <pc:docMk/>
            <pc:sldMk cId="1784336328" sldId="396"/>
            <ac:picMk id="4" creationId="{0194EC07-1FB9-BE78-26D9-FDA680A7054F}"/>
          </ac:picMkLst>
        </pc:picChg>
        <pc:picChg chg="del">
          <ac:chgData name="송찬호" userId="863e84d3-5fa6-44e0-9b90-4761aead8837" providerId="ADAL" clId="{16377BD5-BF6D-48A5-98A0-D0CFB5D7851D}" dt="2022-12-06T23:14:15.085" v="1574" actId="478"/>
          <ac:picMkLst>
            <pc:docMk/>
            <pc:sldMk cId="1784336328" sldId="396"/>
            <ac:picMk id="6" creationId="{7C7DE517-4F83-E0C1-B136-5670DC970D8F}"/>
          </ac:picMkLst>
        </pc:picChg>
      </pc:sldChg>
      <pc:sldChg chg="add del">
        <pc:chgData name="송찬호" userId="863e84d3-5fa6-44e0-9b90-4761aead8837" providerId="ADAL" clId="{16377BD5-BF6D-48A5-98A0-D0CFB5D7851D}" dt="2022-12-06T23:11:57.428" v="1285" actId="47"/>
        <pc:sldMkLst>
          <pc:docMk/>
          <pc:sldMk cId="816005827" sldId="397"/>
        </pc:sldMkLst>
      </pc:sldChg>
      <pc:sldChg chg="add ord">
        <pc:chgData name="송찬호" userId="863e84d3-5fa6-44e0-9b90-4761aead8837" providerId="ADAL" clId="{16377BD5-BF6D-48A5-98A0-D0CFB5D7851D}" dt="2022-12-06T23:05:11.718" v="1228"/>
        <pc:sldMkLst>
          <pc:docMk/>
          <pc:sldMk cId="48592991" sldId="398"/>
        </pc:sldMkLst>
      </pc:sldChg>
      <pc:sldChg chg="modSp add mod">
        <pc:chgData name="송찬호" userId="863e84d3-5fa6-44e0-9b90-4761aead8837" providerId="ADAL" clId="{16377BD5-BF6D-48A5-98A0-D0CFB5D7851D}" dt="2022-12-13T09:39:36.990" v="2302" actId="20577"/>
        <pc:sldMkLst>
          <pc:docMk/>
          <pc:sldMk cId="3581924130" sldId="399"/>
        </pc:sldMkLst>
        <pc:spChg chg="mod">
          <ac:chgData name="송찬호" userId="863e84d3-5fa6-44e0-9b90-4761aead8837" providerId="ADAL" clId="{16377BD5-BF6D-48A5-98A0-D0CFB5D7851D}" dt="2022-12-13T09:39:36.990" v="2302" actId="20577"/>
          <ac:spMkLst>
            <pc:docMk/>
            <pc:sldMk cId="3581924130" sldId="399"/>
            <ac:spMk id="18" creationId="{68D253B5-FC17-4F99-BE26-3753316C3B8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5A1A4-AAAF-4106-B04E-B12C952CBB4C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E818B-D2A7-455A-A0C3-06EC44D08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53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zlx454545@gmail.com</a:t>
            </a:r>
          </a:p>
          <a:p>
            <a:r>
              <a:rPr lang="en-US" altLang="ko-KR" dirty="0"/>
              <a:t>insertend23@gmail.com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E818B-D2A7-455A-A0C3-06EC44D081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5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294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770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212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64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14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875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4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315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281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274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3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785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08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60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038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035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E818B-D2A7-455A-A0C3-06EC44D081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69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76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7840B-8F4D-4F5C-82C6-FD337F3CD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D7469-B74D-4146-8934-23FAAE23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E1CF6-93E8-4FA6-932E-6CBD2C12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0AD4D-2C5A-4E60-AE3E-E75CADD7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C4E66-F792-43DF-9156-2B1EC2A5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46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85CFB-758A-49D8-BBD6-D9EEFA10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3C45E-E27B-479B-9C54-B8FD8F57C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6DD27-CB48-4EE4-8369-F3074F82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3794F4-2A9F-455D-8752-8653A18D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894F0-F1D3-4C14-81CC-6A6D351E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51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0C95C-BBAE-4B12-B33F-62CB90B9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9EE959-7918-499C-9D1C-6032039B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6FC17-7950-4AFE-BA3D-BBE9FCE9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FFE0D-6283-4288-8E47-0977EE06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F58177-F233-4AB5-95DE-92B78917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6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5C331-8A61-486E-973D-63001EF3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9FA90-B1DF-42E5-8EE5-03283EF9C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FE89C-21DA-472B-BD5B-175CB3CA9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9B4734-AD62-41C1-8A9E-7E7DB633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492F9-4CC3-4DC0-A5A2-C1CBA1E5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F3D6CA-FB6B-4E5A-BA3C-8D0F3A94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32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00977-D8F8-41E1-B64F-BD080F2B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ED2778-B032-4085-981D-537E60168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0F5F4-6085-4291-9340-D8E55FF5C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29F905-6429-410E-934D-A3EA9802C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B175A7-01F1-49D5-82FB-61C74D4F5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BE0A51-0027-4615-A8A5-2FD6353D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51C616-DF72-47B4-924A-D931698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3D6D0-3559-4F6B-AE92-A364714B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23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B5F4B-E1D8-4BF7-BC38-33DD11E9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725915-2726-455B-B160-DD65F0F9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C8DCDF-ED61-493E-B312-3DE53E89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74D4D-ED1A-4367-BA39-1AB67EDE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009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08E4E-EAB1-46D6-9254-192B639C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C7D0F1-7827-4269-A160-5853E257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C3C47-38A7-45FF-9C35-68588BFE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4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391DF-6502-47EF-B7FE-0C2B1F1BB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8D0CE-9532-4108-B47C-6835A8FF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5AB319-CAC0-4034-A50B-394089773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378FD8-3B99-443E-B66B-C6F6188C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518AB-57DF-4770-ADB7-A2089D5E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9501B-9801-4E5B-B35D-609BFE4D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7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8E5DC-3B63-420F-B19E-06B7E3F1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F16684-F3D7-4A7D-8DD4-FBEDAC4E4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FAFE77-EDC4-4238-8B43-807865E69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88025C-D195-498F-B289-C7977366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57792C-CEEB-4384-B742-E0B23FC9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679FA-B781-4CC3-A45D-66016B91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25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21F30-229A-4824-B92A-66C69B9D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D1BF12-4BCE-4B97-8851-2EEBC1674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30579-8F90-48F5-BC98-05BC1B439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75C52-8B6C-4989-96E7-50525212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6A587-CB92-4316-A203-FAEE75C7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54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5E79AD-90AA-4E86-97AC-7F5DFF2CB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DF9DD-B2BD-4741-9076-044ACED50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4E808-0420-44C8-93BF-96AAEA75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DF606-CF2F-4DCE-9F10-2E8F6C3A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20E21-AF4F-4FF2-9726-B7DB7A2E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82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685082-4E5F-4EA4-929C-37DC34FA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BF2BFB-F219-41F2-909E-B97EF3ECA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BB373-16A7-4744-A426-6CF123716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03087-C647-4A5B-9D97-FCF3BC4BFF63}" type="datetimeFigureOut">
              <a:rPr lang="ko-KR" altLang="en-US" smtClean="0"/>
              <a:t>2022-12-13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80662-E602-4079-9B98-0FA7CA335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E4496-651C-4D3A-BC1E-C4C36EC38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19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8105775"/>
            <a:ext cx="11249025" cy="0"/>
          </a:xfrm>
          <a:prstGeom prst="line">
            <a:avLst/>
          </a:prstGeom>
          <a:ln w="1905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1249025" y="1028700"/>
            <a:ext cx="6991350" cy="0"/>
          </a:xfrm>
          <a:prstGeom prst="line">
            <a:avLst/>
          </a:prstGeom>
          <a:ln w="19050" cap="flat">
            <a:solidFill>
              <a:srgbClr val="0A27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93633">
            <a:off x="6124566" y="5133975"/>
            <a:ext cx="10287018" cy="0"/>
          </a:xfrm>
          <a:prstGeom prst="line">
            <a:avLst/>
          </a:prstGeom>
          <a:ln w="1905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298198" y="1476592"/>
            <a:ext cx="5162333" cy="7971484"/>
            <a:chOff x="0" y="0"/>
            <a:chExt cx="411226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lnTo>
                    <a:pt x="3897630" y="3112770"/>
                  </a:ln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3"/>
              <a:stretch>
                <a:fillRect l="-85679" r="-4565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96525" y="2288381"/>
            <a:ext cx="10133422" cy="4912767"/>
            <a:chOff x="-165995" y="-9525"/>
            <a:chExt cx="11697583" cy="6550356"/>
          </a:xfrm>
        </p:grpSpPr>
        <p:sp>
          <p:nvSpPr>
            <p:cNvPr id="10" name="TextBox 10"/>
            <p:cNvSpPr txBox="1"/>
            <p:nvPr/>
          </p:nvSpPr>
          <p:spPr>
            <a:xfrm>
              <a:off x="-165995" y="-9525"/>
              <a:ext cx="11697583" cy="5054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637"/>
                </a:lnSpc>
              </a:pPr>
              <a:endParaRPr dirty="0"/>
            </a:p>
            <a:p>
              <a:pPr>
                <a:lnSpc>
                  <a:spcPts val="15637"/>
                </a:lnSpc>
              </a:pPr>
              <a:r>
                <a:rPr lang="ko-KR" altLang="en-US" sz="8800" spc="-260" dirty="0">
                  <a:solidFill>
                    <a:srgbClr val="F4F4F4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마이 </a:t>
              </a:r>
              <a:r>
                <a:rPr lang="ko-KR" altLang="en-US" sz="8800" spc="-260" dirty="0" err="1">
                  <a:solidFill>
                    <a:srgbClr val="F4F4F4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리얼</a:t>
              </a:r>
              <a:r>
                <a:rPr lang="ko-KR" altLang="en-US" sz="8800" spc="-260" dirty="0">
                  <a:solidFill>
                    <a:srgbClr val="F4F4F4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 봉사 스토리</a:t>
              </a:r>
              <a:endParaRPr lang="en-US" sz="88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3409" y="5959476"/>
              <a:ext cx="10739350" cy="581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altLang="ko-KR" sz="3200" dirty="0">
                  <a:solidFill>
                    <a:srgbClr val="F4F4F4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‘</a:t>
              </a:r>
              <a:r>
                <a:rPr lang="ko-KR" altLang="en-US" sz="3200" dirty="0">
                  <a:solidFill>
                    <a:srgbClr val="F4F4F4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봉사자들의 </a:t>
              </a:r>
              <a:r>
                <a:rPr lang="ko-KR" altLang="en-US" sz="3200" dirty="0" err="1">
                  <a:solidFill>
                    <a:srgbClr val="F4F4F4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리얼</a:t>
              </a:r>
              <a:r>
                <a:rPr lang="ko-KR" altLang="en-US" sz="3200" dirty="0">
                  <a:solidFill>
                    <a:srgbClr val="F4F4F4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 후기 공유 커뮤니티</a:t>
              </a:r>
              <a:r>
                <a:rPr lang="en-US" altLang="ko-KR" sz="3200" dirty="0">
                  <a:solidFill>
                    <a:srgbClr val="F4F4F4"/>
                  </a:solidFill>
                  <a:latin typeface="아리따-돋움4.0(OTF)-Medium" panose="02020603020101020101" pitchFamily="18" charset="-127"/>
                  <a:ea typeface="아리따-돋움4.0(OTF)-Medium" panose="02020603020101020101" pitchFamily="18" charset="-127"/>
                </a:rPr>
                <a:t>＇</a:t>
              </a:r>
              <a:endParaRPr lang="en-US" sz="3200" dirty="0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40324" y="8264204"/>
            <a:ext cx="9170476" cy="146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F4F4F4"/>
                </a:solidFill>
                <a:ea typeface="Arita Dotum Medium"/>
              </a:rPr>
              <a:t>[</a:t>
            </a:r>
            <a:r>
              <a:rPr lang="ko-KR" altLang="en-US" sz="2800" dirty="0">
                <a:solidFill>
                  <a:srgbClr val="F4F4F4"/>
                </a:solidFill>
                <a:ea typeface="Arita Dotum Medium"/>
              </a:rPr>
              <a:t>나머지 팀</a:t>
            </a:r>
            <a:r>
              <a:rPr lang="en-US" altLang="ko-KR" sz="2800" dirty="0">
                <a:solidFill>
                  <a:srgbClr val="F4F4F4"/>
                </a:solidFill>
                <a:ea typeface="Arita Dotum Medium"/>
              </a:rPr>
              <a:t>]</a:t>
            </a:r>
            <a:r>
              <a:rPr lang="ko-KR" altLang="en-US" sz="2800" dirty="0">
                <a:solidFill>
                  <a:srgbClr val="F4F4F4"/>
                </a:solidFill>
                <a:ea typeface="Arita Dotum Medium"/>
              </a:rPr>
              <a:t> </a:t>
            </a:r>
            <a:br>
              <a:rPr lang="en-US" altLang="ko-KR" sz="2000" dirty="0">
                <a:solidFill>
                  <a:srgbClr val="F4F4F4"/>
                </a:solidFill>
                <a:ea typeface="Arita Dotum Medium"/>
              </a:rPr>
            </a:b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12131473 </a:t>
            </a:r>
            <a:r>
              <a:rPr lang="ko-KR" altLang="en-US" sz="2000" dirty="0" err="1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김도완</a:t>
            </a:r>
            <a:r>
              <a:rPr lang="ko-KR" altLang="en-US" sz="2000" dirty="0">
                <a:solidFill>
                  <a:srgbClr val="F4F4F4"/>
                </a:solidFill>
                <a:ea typeface="Arita Dotum Medium"/>
              </a:rPr>
              <a:t> </a:t>
            </a: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/ g82llxty@gmail.com</a:t>
            </a:r>
          </a:p>
          <a:p>
            <a:pPr lvl="0">
              <a:lnSpc>
                <a:spcPts val="287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12151406 </a:t>
            </a:r>
            <a:r>
              <a:rPr lang="ko-KR" altLang="en-US" sz="2000" dirty="0" err="1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송찬호</a:t>
            </a:r>
            <a:r>
              <a:rPr lang="ko-KR" altLang="en-US" sz="2000" dirty="0">
                <a:solidFill>
                  <a:srgbClr val="F4F4F4"/>
                </a:solidFill>
                <a:ea typeface="Arita Dotum Medium"/>
              </a:rPr>
              <a:t> </a:t>
            </a: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/ insertend23@gmail.com </a:t>
            </a:r>
          </a:p>
          <a:p>
            <a:pPr lvl="0">
              <a:lnSpc>
                <a:spcPts val="287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12171732 </a:t>
            </a:r>
            <a:r>
              <a:rPr lang="ko-KR" altLang="en-US" sz="2000" dirty="0" err="1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박완섭</a:t>
            </a: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 / zlx454545@gmail.com</a:t>
            </a:r>
          </a:p>
        </p:txBody>
      </p:sp>
      <p:pic>
        <p:nvPicPr>
          <p:cNvPr id="13" name="Picture 2" descr="Percent PNG">
            <a:extLst>
              <a:ext uri="{FF2B5EF4-FFF2-40B4-BE49-F238E27FC236}">
                <a16:creationId xmlns:a16="http://schemas.microsoft.com/office/drawing/2014/main" id="{21082909-F111-5836-50E0-57309473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24" y="716878"/>
            <a:ext cx="1541874" cy="154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1" y="1562100"/>
            <a:ext cx="14789021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경쟁자 분석</a:t>
            </a:r>
            <a:endParaRPr lang="en-US" altLang="ko-KR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defTabSz="914445"/>
            <a:r>
              <a:rPr lang="en-US" altLang="ko-KR" sz="88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(Competitor Analysis)</a:t>
            </a:r>
            <a:endParaRPr lang="ko-KR" altLang="en-US" sz="88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59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69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381000" y="462604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69"/>
            <a:r>
              <a:rPr lang="ko-KR" altLang="en-US" sz="72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경쟁자 분석</a:t>
            </a:r>
            <a:r>
              <a:rPr lang="en-US" altLang="ko-KR" sz="7200" spc="-260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(Competitor Analysis)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8E7E5-0664-61C3-1717-53CAD80E2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56" r="37444" b="73333"/>
          <a:stretch/>
        </p:blipFill>
        <p:spPr>
          <a:xfrm>
            <a:off x="819152" y="2540447"/>
            <a:ext cx="3981446" cy="15362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F6EA6B-087B-D72A-51E9-EE5447A64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92" r="41980" b="27778"/>
          <a:stretch/>
        </p:blipFill>
        <p:spPr>
          <a:xfrm>
            <a:off x="807755" y="3771901"/>
            <a:ext cx="3992843" cy="14350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6E113E-5ED6-7C4A-8B8E-F03BCF44EB92}"/>
              </a:ext>
            </a:extLst>
          </p:cNvPr>
          <p:cNvSpPr/>
          <p:nvPr/>
        </p:nvSpPr>
        <p:spPr>
          <a:xfrm>
            <a:off x="361950" y="5524500"/>
            <a:ext cx="5353050" cy="449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[1365 / VMS]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제공 서비스</a:t>
            </a: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 주변 봉사정보 확인</a:t>
            </a: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인증서 발급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 일지 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X)</a:t>
            </a: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개인별 봉사활동 현황 맞춤 관리</a:t>
            </a: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 미션 서비스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관리 기능 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342917" indent="-342917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</a:t>
            </a:r>
            <a:r>
              <a:rPr lang="ko-KR" altLang="en-US" sz="2400" dirty="0" err="1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리얼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 후기 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342917" indent="-342917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 후기 분류 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D1CB41-A8E1-206E-730F-1348E1706E69}"/>
              </a:ext>
            </a:extLst>
          </p:cNvPr>
          <p:cNvCxnSpPr/>
          <p:nvPr/>
        </p:nvCxnSpPr>
        <p:spPr>
          <a:xfrm>
            <a:off x="12192000" y="2552700"/>
            <a:ext cx="0" cy="746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41BF62-9E28-10A8-6C3B-71E1DCCB5633}"/>
              </a:ext>
            </a:extLst>
          </p:cNvPr>
          <p:cNvCxnSpPr/>
          <p:nvPr/>
        </p:nvCxnSpPr>
        <p:spPr>
          <a:xfrm>
            <a:off x="6096000" y="2552700"/>
            <a:ext cx="0" cy="746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1D3968-82FE-66A3-C9D9-D2790149EC3C}"/>
              </a:ext>
            </a:extLst>
          </p:cNvPr>
          <p:cNvSpPr/>
          <p:nvPr/>
        </p:nvSpPr>
        <p:spPr>
          <a:xfrm>
            <a:off x="6477004" y="2567327"/>
            <a:ext cx="5343524" cy="2639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371669"/>
            <a:r>
              <a:rPr lang="ko-KR" altLang="en-US" sz="6000" dirty="0">
                <a:solidFill>
                  <a:srgbClr val="8FD3F4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마이 </a:t>
            </a:r>
            <a:r>
              <a:rPr lang="ko-KR" altLang="en-US" sz="6000" dirty="0" err="1">
                <a:solidFill>
                  <a:srgbClr val="8FD3F4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리얼</a:t>
            </a:r>
            <a:r>
              <a:rPr lang="ko-KR" altLang="en-US" sz="6000" dirty="0">
                <a:solidFill>
                  <a:srgbClr val="8FD3F4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봉사스토리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F16CD-1D85-7A7D-9A9F-022B97220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6" y="2703128"/>
            <a:ext cx="2161067" cy="23679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490E65-0797-1F83-7FC2-CF01F8BA2029}"/>
              </a:ext>
            </a:extLst>
          </p:cNvPr>
          <p:cNvSpPr/>
          <p:nvPr/>
        </p:nvSpPr>
        <p:spPr>
          <a:xfrm>
            <a:off x="6467475" y="5524501"/>
            <a:ext cx="5353050" cy="4495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/>
            <a:r>
              <a:rPr lang="en-US" altLang="ko-KR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마이 </a:t>
            </a:r>
            <a:r>
              <a:rPr lang="ko-KR" altLang="en-US" sz="2400" b="1" dirty="0" err="1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리얼</a:t>
            </a:r>
            <a:r>
              <a:rPr lang="ko-KR" altLang="en-US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봉사스토리</a:t>
            </a:r>
            <a:r>
              <a:rPr lang="en-US" altLang="ko-KR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</a:p>
          <a:p>
            <a:pPr algn="ctr" defTabSz="914445"/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 defTabSz="914445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제공서비스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봉사자 중심 후기 및 활동 정보 제공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눈에 볼 수 있는 봉사자 반응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퀴즈 기능을 활용한 봉사자 관리</a:t>
            </a: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 defTabSz="914445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defTabSz="914445"/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</a:b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</a:b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4E8530-A533-3814-7F1B-1B5AC65C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1" t="9259" r="25597" b="75185"/>
          <a:stretch/>
        </p:blipFill>
        <p:spPr>
          <a:xfrm>
            <a:off x="12431720" y="2567325"/>
            <a:ext cx="5484803" cy="26395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AD842-53DF-EA67-44F3-241AD5E15B77}"/>
              </a:ext>
            </a:extLst>
          </p:cNvPr>
          <p:cNvSpPr/>
          <p:nvPr/>
        </p:nvSpPr>
        <p:spPr>
          <a:xfrm>
            <a:off x="12630150" y="5524500"/>
            <a:ext cx="5353050" cy="449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r>
              <a:rPr lang="en-US" altLang="ko-KR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 err="1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같이봉사</a:t>
            </a:r>
            <a:r>
              <a:rPr lang="en-US" altLang="ko-KR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</a:p>
          <a:p>
            <a:pPr algn="ctr" defTabSz="914445"/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 defTabSz="914445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제공 서비스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봉사활동 홍보 </a:t>
            </a: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일정 관리 앱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관심있는 봉사활동 지정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봉사활동의 정보 확인 가능</a:t>
            </a: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defTabSz="914445"/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 defTabSz="914445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관리 기능 </a:t>
            </a: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342917" indent="-342917" defTabSz="914445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</a:t>
            </a:r>
            <a:r>
              <a:rPr lang="ko-KR" altLang="en-US" sz="2400" dirty="0" err="1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리얼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 후기 </a:t>
            </a: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342917" indent="-342917" defTabSz="914445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 후기 분류 </a:t>
            </a: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0985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0" y="1562100"/>
            <a:ext cx="14789020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필요 기술</a:t>
            </a:r>
            <a:b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(Technology)</a:t>
            </a:r>
            <a:endParaRPr lang="ko-KR" altLang="en-US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13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A27CD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/>
            <a:r>
              <a:rPr lang="ko-KR" altLang="en-US" sz="72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필요기술</a:t>
            </a:r>
            <a:r>
              <a:rPr lang="en-US" altLang="ko-KR" sz="7200" spc="-260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(Technology)</a:t>
            </a:r>
          </a:p>
        </p:txBody>
      </p:sp>
      <p:pic>
        <p:nvPicPr>
          <p:cNvPr id="24" name="Picture 2" descr="코틀린[Kotlin] - Toast 메세지 띄우기 : 네이버 블로그">
            <a:extLst>
              <a:ext uri="{FF2B5EF4-FFF2-40B4-BE49-F238E27FC236}">
                <a16:creationId xmlns:a16="http://schemas.microsoft.com/office/drawing/2014/main" id="{2A1C411E-19AA-49DB-59CE-A9160F643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63070"/>
            <a:ext cx="3329808" cy="18709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프로젝트 구조(sequelize)">
            <a:extLst>
              <a:ext uri="{FF2B5EF4-FFF2-40B4-BE49-F238E27FC236}">
                <a16:creationId xmlns:a16="http://schemas.microsoft.com/office/drawing/2014/main" id="{17A6408B-27DF-8DB7-51DA-B1049F212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26109" r="9259" b="26109"/>
          <a:stretch/>
        </p:blipFill>
        <p:spPr bwMode="auto">
          <a:xfrm>
            <a:off x="7460045" y="3463070"/>
            <a:ext cx="3329809" cy="19526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MySQL 기본 사용법 주요 명령어들 정리(feat DDL, DML, DCL)">
            <a:extLst>
              <a:ext uri="{FF2B5EF4-FFF2-40B4-BE49-F238E27FC236}">
                <a16:creationId xmlns:a16="http://schemas.microsoft.com/office/drawing/2014/main" id="{7FFDB08F-F766-A29D-87C5-DE300D113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 t="13359" b="34479"/>
          <a:stretch/>
        </p:blipFill>
        <p:spPr bwMode="auto">
          <a:xfrm>
            <a:off x="13586592" y="3497851"/>
            <a:ext cx="3329808" cy="1883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ask] #1 Flask 시작하기 with MAC">
            <a:extLst>
              <a:ext uri="{FF2B5EF4-FFF2-40B4-BE49-F238E27FC236}">
                <a16:creationId xmlns:a16="http://schemas.microsoft.com/office/drawing/2014/main" id="{0EF42C09-6F22-C685-472C-E61E5812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995" y="6853970"/>
            <a:ext cx="3344764" cy="187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F4DC790-DB3D-4800-A929-1669CB587312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4701408" y="4398535"/>
            <a:ext cx="2758637" cy="4084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06F46F-F3D0-68D6-48D6-8678569B40E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124950" y="5415690"/>
            <a:ext cx="0" cy="14763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C3301D7-18C7-EBE9-5319-42A73623FDB0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10789854" y="4439380"/>
            <a:ext cx="279673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32F6C5-60C3-107A-9501-33D8A7FB0CB8}"/>
              </a:ext>
            </a:extLst>
          </p:cNvPr>
          <p:cNvSpPr/>
          <p:nvPr/>
        </p:nvSpPr>
        <p:spPr>
          <a:xfrm>
            <a:off x="1657350" y="5524500"/>
            <a:ext cx="2762250" cy="540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앱</a:t>
            </a:r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F5C98-DDD3-72FB-CA0C-1D237A713DE4}"/>
              </a:ext>
            </a:extLst>
          </p:cNvPr>
          <p:cNvSpPr/>
          <p:nvPr/>
        </p:nvSpPr>
        <p:spPr>
          <a:xfrm>
            <a:off x="7732252" y="2682082"/>
            <a:ext cx="2762250" cy="540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메인 서버</a:t>
            </a:r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941284-4E78-08D9-C3ED-C400A516F368}"/>
              </a:ext>
            </a:extLst>
          </p:cNvPr>
          <p:cNvSpPr/>
          <p:nvPr/>
        </p:nvSpPr>
        <p:spPr>
          <a:xfrm>
            <a:off x="7732252" y="9036290"/>
            <a:ext cx="2762250" cy="540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연동 서버</a:t>
            </a:r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81EA71-89AF-AF84-EBC4-5EE0CD765662}"/>
              </a:ext>
            </a:extLst>
          </p:cNvPr>
          <p:cNvSpPr/>
          <p:nvPr/>
        </p:nvSpPr>
        <p:spPr>
          <a:xfrm>
            <a:off x="13870371" y="5524500"/>
            <a:ext cx="2762250" cy="540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 </a:t>
            </a:r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DB]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9573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0" y="1562100"/>
            <a:ext cx="14789020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개발 결과</a:t>
            </a:r>
            <a:b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rgbClr val="0A27CD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</a:b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rgbClr val="0A27CD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(Develop Results)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0A27CD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1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81000" y="49710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 – </a:t>
            </a: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감성분류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  </a:t>
            </a:r>
            <a:endParaRPr kumimoji="0" lang="en-US" altLang="ko-KR" sz="7200" b="0" i="0" u="none" strike="noStrike" kern="1200" cap="none" spc="-26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데이터셋 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-1366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의 봉사 후기 </a:t>
            </a:r>
            <a:r>
              <a:rPr kumimoji="0" lang="ko-KR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크롤링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 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L" panose="02020603020101020101" pitchFamily="18" charset="-127"/>
              <a:ea typeface="08서울남산체 L" panose="02020603020101020101" pitchFamily="18" charset="-127"/>
              <a:cs typeface="+mn-cs"/>
            </a:endParaRP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3600" kern="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라벨링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L" panose="02020603020101020101" pitchFamily="18" charset="-127"/>
              <a:ea typeface="08서울남산체 L" panose="020206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4E64B6A-B413-4F48-B742-B306AA4EA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34" y="2640234"/>
            <a:ext cx="50482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85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1371600" latinLnBrk="1"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 – </a:t>
            </a:r>
            <a:r>
              <a:rPr lang="ko-KR" altLang="en-US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감성분류</a:t>
            </a:r>
            <a:endParaRPr kumimoji="0" lang="en-US" altLang="ko-KR" sz="7200" b="0" i="0" u="none" strike="noStrike" kern="1200" cap="none" spc="-26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Calibri" panose="020F0502020204030204" pitchFamily="34" charset="0"/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7448AE-F002-40E2-BB4C-48FB71D1C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00" y="3149801"/>
            <a:ext cx="8153401" cy="38561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CDEC49C-A02D-4562-AC06-516C438573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5" y="4481494"/>
            <a:ext cx="8300535" cy="40386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80026EF-88F5-44D7-ACFA-D69CC566C220}"/>
              </a:ext>
            </a:extLst>
          </p:cNvPr>
          <p:cNvSpPr/>
          <p:nvPr/>
        </p:nvSpPr>
        <p:spPr>
          <a:xfrm>
            <a:off x="9305648" y="34671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모델의 성능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?</a:t>
            </a: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-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정확도 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0.95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L" panose="02020603020101020101" pitchFamily="18" charset="-127"/>
              <a:ea typeface="08서울남산체 L" panose="02020603020101020101" pitchFamily="18" charset="-127"/>
              <a:cs typeface="+mn-cs"/>
            </a:endParaRP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3600" kern="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손실율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0.10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L" panose="02020603020101020101" pitchFamily="18" charset="-127"/>
              <a:ea typeface="08서울남산체 L" panose="020206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D43355-84F3-4C7C-961D-1FB392F91F27}"/>
              </a:ext>
            </a:extLst>
          </p:cNvPr>
          <p:cNvSpPr/>
          <p:nvPr/>
        </p:nvSpPr>
        <p:spPr>
          <a:xfrm>
            <a:off x="12192000" y="2379933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https://velog.io/@jaylnne/Pytorch-Lightning-%EC%9C%BC%EB%A1%9C-koBERT-Fine-Tuning-%ED%95%B4%EB%B3%B4%EA%B8%B0-NSMC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A34875-A231-4273-A3EF-9F559BDA60C1}"/>
              </a:ext>
            </a:extLst>
          </p:cNvPr>
          <p:cNvSpPr/>
          <p:nvPr/>
        </p:nvSpPr>
        <p:spPr>
          <a:xfrm>
            <a:off x="1012370" y="2357735"/>
            <a:ext cx="1447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Batch size: 8</a:t>
            </a:r>
          </a:p>
          <a:p>
            <a:r>
              <a:rPr lang="en-US" altLang="ko-KR" dirty="0" err="1"/>
              <a:t>Lr</a:t>
            </a:r>
            <a:r>
              <a:rPr lang="en-US" altLang="ko-KR" dirty="0"/>
              <a:t>: 5e-5</a:t>
            </a:r>
          </a:p>
          <a:p>
            <a:r>
              <a:rPr lang="en-US" altLang="ko-KR" dirty="0"/>
              <a:t>Epochs 15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D0FEF7-4F38-4EC6-9A42-338914413019}"/>
              </a:ext>
            </a:extLst>
          </p:cNvPr>
          <p:cNvSpPr/>
          <p:nvPr/>
        </p:nvSpPr>
        <p:spPr>
          <a:xfrm>
            <a:off x="3200400" y="2357735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https://velog.io/@seolini43/KOBERT%EB%A1%9C-%EB%8B%A4%EC%A4%91-%EB%B6%84%EB%A5%98-%EB%AA%A8%EB%8D%B8-%EB%A7%8C%EB%93%A4%EA%B8%B0-%ED%8C%8C%EC%9D%B4%EC%8D%ACColab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2BCDAC-6D92-4DB2-B198-DB9565D4C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58" y="5645211"/>
            <a:ext cx="8153401" cy="430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27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 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– </a:t>
            </a:r>
            <a:r>
              <a:rPr lang="ko-KR" altLang="en-US" sz="7200" spc="-260" dirty="0" err="1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백엔드</a:t>
            </a:r>
            <a:endParaRPr lang="en-US" altLang="ko-KR" sz="7200" spc="-260" dirty="0">
              <a:solidFill>
                <a:srgbClr val="F4F4F4"/>
              </a:solidFill>
              <a:latin typeface="Calibri" panose="020F0502020204030204" pitchFamily="34" charset="0"/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서버와 연동할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DB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의 설계 및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구조 구현 완료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L" panose="02020603020101020101" pitchFamily="18" charset="-127"/>
              <a:ea typeface="08서울남산체 L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73053A-D267-45D7-9741-2E5F48AD4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29800"/>
            <a:ext cx="6796294" cy="64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6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1371600" latinLnBrk="1"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 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– </a:t>
            </a:r>
            <a:r>
              <a:rPr lang="ko-KR" altLang="en-US" sz="7200" spc="-260" dirty="0" err="1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백엔드</a:t>
            </a:r>
            <a:endParaRPr kumimoji="0" lang="en-US" altLang="ko-KR" sz="7200" b="0" i="0" u="none" strike="noStrike" kern="1200" cap="none" spc="-26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latin typeface="+mj-ea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9448800" y="3320612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defTabSz="1371600" latinLnBrk="1">
              <a:lnSpc>
                <a:spcPct val="150000"/>
              </a:lnSpc>
              <a:defRPr/>
            </a:pP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REST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API</a:t>
            </a:r>
          </a:p>
          <a:p>
            <a:pPr marL="571500" lvl="0" indent="-571500" defTabSz="1371600" latinLnBrk="1">
              <a:lnSpc>
                <a:spcPct val="150000"/>
              </a:lnSpc>
              <a:buFontTx/>
              <a:buChar char="-"/>
              <a:defRPr/>
            </a:pP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DB,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감성분류 모델과 앱에 데이터를 주고 받을 수 있는 서버 구축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A36E5CA-4A4A-F8EA-F794-B5C61B15D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57500"/>
            <a:ext cx="6735115" cy="30198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10FDCB-9214-024C-8F32-B9C9B58CF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244" y="6050496"/>
            <a:ext cx="6677957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10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55B9DB-3F0D-8473-6A09-3EAA49EA8F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55"/>
          <a:stretch/>
        </p:blipFill>
        <p:spPr>
          <a:xfrm>
            <a:off x="1981200" y="2628900"/>
            <a:ext cx="3841841" cy="71876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 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– </a:t>
            </a:r>
            <a:r>
              <a:rPr lang="ko-KR" altLang="en-US" sz="7200" spc="-260" dirty="0" err="1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프론트엔드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앱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7200" spc="-260" dirty="0">
              <a:solidFill>
                <a:srgbClr val="F4F4F4"/>
              </a:solidFill>
              <a:latin typeface="Calibri" panose="020F0502020204030204" pitchFamily="34" charset="0"/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봉사후기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3600" kern="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</a:p>
          <a:p>
            <a:pPr marL="571500" marR="0" lvl="0" indent="-57150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해당 게시글의 라벨 표시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69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181597" y="3217365"/>
            <a:ext cx="7924798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문제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(Problem)</a:t>
            </a:r>
          </a:p>
          <a:p>
            <a:pPr algn="ctr">
              <a:lnSpc>
                <a:spcPts val="4160"/>
              </a:lnSpc>
            </a:pPr>
            <a:endParaRPr lang="en-US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해결 방안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(Solution)</a:t>
            </a:r>
          </a:p>
          <a:p>
            <a:pPr algn="ctr">
              <a:lnSpc>
                <a:spcPts val="4160"/>
              </a:lnSpc>
            </a:pPr>
            <a:endParaRPr lang="en-US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경쟁자 분석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(Competitor Analysis)</a:t>
            </a:r>
            <a:endParaRPr lang="en-US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endParaRPr lang="en-US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필요 기술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(Technology)</a:t>
            </a:r>
          </a:p>
          <a:p>
            <a:pPr algn="ctr">
              <a:lnSpc>
                <a:spcPts val="4160"/>
              </a:lnSpc>
            </a:pPr>
            <a:endParaRPr lang="en-US" altLang="ko-KR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개발 결과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(Develop Results)</a:t>
            </a:r>
          </a:p>
          <a:p>
            <a:pPr algn="ctr">
              <a:lnSpc>
                <a:spcPts val="4160"/>
              </a:lnSpc>
            </a:pPr>
            <a:endParaRPr lang="en-US" altLang="ko-KR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전략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(Business Strategy)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92300" y="1282721"/>
            <a:ext cx="690339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목차</a:t>
            </a:r>
            <a:endParaRPr lang="en-US" sz="72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189844-8B43-01C1-CCBA-073CCD1DAF9C}"/>
              </a:ext>
            </a:extLst>
          </p:cNvPr>
          <p:cNvSpPr/>
          <p:nvPr/>
        </p:nvSpPr>
        <p:spPr>
          <a:xfrm>
            <a:off x="5181600" y="952500"/>
            <a:ext cx="7924798" cy="8537184"/>
          </a:xfrm>
          <a:prstGeom prst="rect">
            <a:avLst/>
          </a:prstGeom>
          <a:noFill/>
          <a:ln>
            <a:solidFill>
              <a:srgbClr val="0A2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C082BF8F-EF37-21F1-62AD-870C3A372A45}"/>
              </a:ext>
            </a:extLst>
          </p:cNvPr>
          <p:cNvSpPr/>
          <p:nvPr/>
        </p:nvSpPr>
        <p:spPr>
          <a:xfrm rot="-10800000">
            <a:off x="5181597" y="2654321"/>
            <a:ext cx="7924800" cy="0"/>
          </a:xfrm>
          <a:prstGeom prst="line">
            <a:avLst/>
          </a:prstGeom>
          <a:ln w="28575" cap="flat">
            <a:solidFill>
              <a:srgbClr val="0A27C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97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 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– </a:t>
            </a:r>
            <a:r>
              <a:rPr lang="ko-KR" altLang="en-US" sz="7200" spc="-260" dirty="0" err="1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프론트엔드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앱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7200" spc="-260" dirty="0">
              <a:solidFill>
                <a:srgbClr val="F4F4F4"/>
              </a:solidFill>
              <a:latin typeface="Calibri" panose="020F0502020204030204" pitchFamily="34" charset="0"/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봉사후기 작성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71500" marR="0" lvl="0" indent="-57150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사진 선택 및 봉사 관련 정보 기입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71500" marR="0" lvl="0" indent="-57150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텍스트 작성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23956E-0BB6-436F-865A-CA2F11155D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77"/>
          <a:stretch/>
        </p:blipFill>
        <p:spPr>
          <a:xfrm>
            <a:off x="1905000" y="2639177"/>
            <a:ext cx="3962400" cy="669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00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7DE517-4F83-E0C1-B136-5670DC970D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86"/>
          <a:stretch/>
        </p:blipFill>
        <p:spPr>
          <a:xfrm>
            <a:off x="1981200" y="2628900"/>
            <a:ext cx="3870542" cy="7239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 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– </a:t>
            </a:r>
            <a:r>
              <a:rPr lang="ko-KR" altLang="en-US" sz="7200" spc="-260" dirty="0" err="1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프론트엔드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앱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7200" spc="-260" dirty="0">
              <a:solidFill>
                <a:srgbClr val="F4F4F4"/>
              </a:solidFill>
              <a:latin typeface="Calibri" panose="020F0502020204030204" pitchFamily="34" charset="0"/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게시글 검색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자신이 원하는 라벨의 봉사만 검색할 수 있는 옵션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9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 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– </a:t>
            </a:r>
            <a:r>
              <a:rPr lang="ko-KR" altLang="en-US" sz="7200" spc="-260" dirty="0" err="1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프론트엔드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앱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7200" spc="-260" dirty="0">
              <a:solidFill>
                <a:srgbClr val="F4F4F4"/>
              </a:solidFill>
              <a:latin typeface="Calibri" panose="020F0502020204030204" pitchFamily="34" charset="0"/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마이 페이지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 활동 기록 및 커뮤니티에 작성 한 글들을 관리할 수 있음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EC2FA8-35ED-4E2D-F914-F25294E828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41"/>
          <a:stretch/>
        </p:blipFill>
        <p:spPr>
          <a:xfrm>
            <a:off x="1971472" y="2630747"/>
            <a:ext cx="3857828" cy="71955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2301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 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– </a:t>
            </a:r>
            <a:r>
              <a:rPr lang="ko-KR" altLang="en-US" sz="7200" spc="-260" dirty="0" err="1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프론트엔드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앱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7200" spc="-260" dirty="0">
              <a:solidFill>
                <a:srgbClr val="F4F4F4"/>
              </a:solidFill>
              <a:latin typeface="Calibri" panose="020F0502020204030204" pitchFamily="34" charset="0"/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봉사활동에 참여하기 위해 관리자가 해당되는 퀴즈를 봉사자들에게 할당함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3D05D0-C6FD-2675-8742-ACB15E80D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53"/>
          <a:stretch/>
        </p:blipFill>
        <p:spPr>
          <a:xfrm>
            <a:off x="1981200" y="2632452"/>
            <a:ext cx="3840880" cy="71937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7880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개발 결과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(Develop Results) 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– </a:t>
            </a:r>
            <a:r>
              <a:rPr lang="ko-KR" altLang="en-US" sz="7200" spc="-260" dirty="0" err="1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프론트엔드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(</a:t>
            </a:r>
            <a:r>
              <a:rPr lang="ko-KR" altLang="en-US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앱</a:t>
            </a:r>
            <a:r>
              <a:rPr lang="en-US" altLang="ko-KR" sz="7200" spc="-260" dirty="0">
                <a:solidFill>
                  <a:srgbClr val="F4F4F4"/>
                </a:solidFill>
                <a:latin typeface="아리따-돋움4.0(OTF)-Bold" panose="02020603020101020101" pitchFamily="18" charset="-127"/>
                <a:ea typeface="아리따-돋움4.0(OTF)-Bold" panose="02020603020101020101" pitchFamily="18" charset="-127"/>
                <a:cs typeface="Calibri" panose="020F0502020204030204" pitchFamily="34" charset="0"/>
              </a:rPr>
              <a:t>)</a:t>
            </a:r>
            <a:endParaRPr lang="en-US" altLang="ko-KR" sz="7200" spc="-260" dirty="0">
              <a:solidFill>
                <a:srgbClr val="F4F4F4"/>
              </a:solidFill>
              <a:latin typeface="Calibri" panose="020F0502020204030204" pitchFamily="34" charset="0"/>
              <a:ea typeface="HY헤드라인M" panose="02030600000101010101" pitchFamily="18" charset="-127"/>
              <a:cs typeface="Calibri" panose="020F050202020403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관리자 페이지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게시물의 삭제와 인증마크 등록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퀴즈의 추가와 삭제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회원들에게 퀴즈 할당과 봉사활동 기록을 등록하는 메뉴들로 구성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4EC07-1FB9-BE78-26D9-FDA680A705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174"/>
          <a:stretch/>
        </p:blipFill>
        <p:spPr>
          <a:xfrm>
            <a:off x="600800" y="3924300"/>
            <a:ext cx="6714400" cy="39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36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1" y="1562100"/>
            <a:ext cx="14789021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모형</a:t>
            </a:r>
            <a:b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(Business Model)</a:t>
            </a:r>
            <a:endParaRPr lang="ko-KR" altLang="en-US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089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사업화 모형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(Business Model)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45" indent="-914445" defTabSz="914445" latinLnBrk="1">
              <a:buFontTx/>
              <a:buAutoNum type="arabicPeriod"/>
            </a:pP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광고 배너 </a:t>
            </a: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/</a:t>
            </a:r>
            <a:r>
              <a:rPr lang="ko-KR" altLang="en-US" sz="270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광고 기능</a:t>
            </a:r>
            <a:b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봉사자 후기를 활용하여 홍보</a:t>
            </a:r>
            <a:endParaRPr lang="en-US" altLang="ko-KR" sz="27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914445" indent="-914445" defTabSz="914445" latinLnBrk="1">
              <a:buFontTx/>
              <a:buAutoNum type="arabicPeriod"/>
            </a:pPr>
            <a:endParaRPr lang="en-US" altLang="ko-KR" sz="27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914445" indent="-914445" defTabSz="914445" latinLnBrk="1">
              <a:buFontTx/>
              <a:buAutoNum type="arabicPeriod"/>
            </a:pP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부분 유료화</a:t>
            </a:r>
            <a:b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2700" spc="-225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spc="-225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퀴즈 기본 제공 횟수 초과시 유료</a:t>
            </a:r>
            <a:endParaRPr lang="en-US" altLang="ko-KR" sz="2700" spc="-225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914445" indent="-914445" defTabSz="914445" latinLnBrk="1">
              <a:buFontTx/>
              <a:buAutoNum type="arabicPeriod"/>
            </a:pPr>
            <a:endParaRPr lang="en-US" altLang="ko-KR" sz="27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914445" indent="-914445" defTabSz="914445" latinLnBrk="1">
              <a:buFontTx/>
              <a:buAutoNum type="arabicPeriod"/>
            </a:pPr>
            <a:r>
              <a:rPr lang="ko-KR" altLang="en-US" sz="270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관리자 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기능 유료화</a:t>
            </a: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월 또는 연 구독료</a:t>
            </a: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r>
              <a:rPr lang="ko-KR" altLang="en-US" sz="2700" dirty="0">
                <a:solidFill>
                  <a:prstClr val="black">
                    <a:lumMod val="95000"/>
                    <a:lumOff val="5000"/>
                  </a:prstClr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 </a:t>
            </a:r>
            <a:br>
              <a:rPr lang="en-US" altLang="ko-KR" sz="2700" dirty="0">
                <a:solidFill>
                  <a:prstClr val="black">
                    <a:lumMod val="95000"/>
                    <a:lumOff val="5000"/>
                  </a:prstClr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봉사 </a:t>
            </a:r>
            <a:r>
              <a:rPr lang="ko-KR" altLang="en-US" sz="270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후기글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 공식 인증 마크 제공 기능</a:t>
            </a: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 </a:t>
            </a:r>
            <a:b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</a:b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퀴즈 제작 및 제공 기능</a:t>
            </a:r>
            <a:b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</a:b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회원별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 봉사 인증 및 기록 갱신 </a:t>
            </a:r>
            <a:endParaRPr lang="en-US" altLang="ko-KR" sz="2700" dirty="0">
              <a:solidFill>
                <a:prstClr val="black">
                  <a:lumMod val="95000"/>
                  <a:lumOff val="5000"/>
                </a:prstClr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5A16B3-73C7-446B-9B5A-FC5B3ECF0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1" y="2809780"/>
            <a:ext cx="6660326" cy="66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4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8145" y="4991100"/>
            <a:ext cx="9144000" cy="128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ko-KR" altLang="en-US" sz="13800" u="none" dirty="0">
                <a:solidFill>
                  <a:srgbClr val="F4F4F4"/>
                </a:solidFill>
                <a:ea typeface="Arita Dotum Medium Bold"/>
              </a:rPr>
              <a:t>감사합니다</a:t>
            </a:r>
            <a:endParaRPr lang="en-US" sz="13800" u="none" dirty="0">
              <a:solidFill>
                <a:srgbClr val="F4F4F4"/>
              </a:solidFill>
              <a:ea typeface="Arita Dotum Medium Bold"/>
            </a:endParaRPr>
          </a:p>
        </p:txBody>
      </p:sp>
      <p:pic>
        <p:nvPicPr>
          <p:cNvPr id="17" name="Picture 2" descr="Percent PNG">
            <a:extLst>
              <a:ext uri="{FF2B5EF4-FFF2-40B4-BE49-F238E27FC236}">
                <a16:creationId xmlns:a16="http://schemas.microsoft.com/office/drawing/2014/main" id="{F57EC8AB-8E82-B7E8-5213-35B12D48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24" y="716878"/>
            <a:ext cx="1541874" cy="154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ercent PNG">
            <a:extLst>
              <a:ext uri="{FF2B5EF4-FFF2-40B4-BE49-F238E27FC236}">
                <a16:creationId xmlns:a16="http://schemas.microsoft.com/office/drawing/2014/main" id="{5FE75327-9A8C-A1AB-C272-D8F11DC20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0" y="7658100"/>
            <a:ext cx="1541874" cy="154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59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0" y="1562100"/>
            <a:ext cx="14789020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문제</a:t>
            </a:r>
            <a:b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(Problem)</a:t>
            </a:r>
            <a:endParaRPr lang="ko-KR" altLang="en-US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7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98" y="3489158"/>
            <a:ext cx="4741053" cy="474105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빈약한 자원 봉사 동기</a:t>
            </a:r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30225" indent="-34290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대다수의 자원 봉사 참여동기가 학업 또는 취업 등을 위한 의무사항 때문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99896-446B-2BEA-54F3-156158087B20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</p:spTree>
    <p:extLst>
      <p:ext uri="{BB962C8B-B14F-4D97-AF65-F5344CB8AC3E}">
        <p14:creationId xmlns:p14="http://schemas.microsoft.com/office/powerpoint/2010/main" val="60996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98" y="3489158"/>
            <a:ext cx="4741053" cy="474105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부족한 정보 공유</a:t>
            </a:r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4400" b="1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4400" b="1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30225" indent="-34290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찾기 어려운 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리얼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봉사 후기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</a:p>
          <a:p>
            <a:pPr marL="187325"/>
            <a:endParaRPr lang="en-US" altLang="ko-KR" sz="24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473075" indent="-28575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구체적이지 않은 봉사 커리큘럼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187325"/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473075" indent="-28575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정보 부족으로부터 오는 두려움</a:t>
            </a:r>
            <a:endParaRPr lang="en-US" altLang="ko-KR" sz="2700" dirty="0">
              <a:solidFill>
                <a:prstClr val="black">
                  <a:lumMod val="95000"/>
                  <a:lumOff val="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64CC5-84B3-3B45-6FDD-32F85FF4F2F2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</p:spTree>
    <p:extLst>
      <p:ext uri="{BB962C8B-B14F-4D97-AF65-F5344CB8AC3E}">
        <p14:creationId xmlns:p14="http://schemas.microsoft.com/office/powerpoint/2010/main" val="131050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98" y="3489158"/>
            <a:ext cx="4741053" cy="474105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원하는 반응의 후기</a:t>
            </a:r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30225" indent="-34290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장문의 봉사 후기는 읽기에는 부담되지만 봉사자가 어떤 감정을 느꼈는지는 궁금함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E3B59-2ACB-9DF9-9B47-759D297F39BE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</p:spTree>
    <p:extLst>
      <p:ext uri="{BB962C8B-B14F-4D97-AF65-F5344CB8AC3E}">
        <p14:creationId xmlns:p14="http://schemas.microsoft.com/office/powerpoint/2010/main" val="94288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0" y="1562100"/>
            <a:ext cx="14789020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해결 방안</a:t>
            </a:r>
            <a:b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(Solution)</a:t>
            </a:r>
            <a:endParaRPr lang="ko-KR" altLang="en-US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68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/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해결 방안</a:t>
            </a:r>
            <a:r>
              <a:rPr lang="en-US" altLang="ko-KR" sz="7200" spc="-260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(Solution)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defTabSz="1371600" latinLnBrk="1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봉사자들의 </a:t>
            </a:r>
            <a:r>
              <a:rPr lang="en-US" altLang="ko-KR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Real</a:t>
            </a: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 후기를 공유하고 소통할 수 있는 커뮤니티 제작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71500" indent="-571500" defTabSz="1371600" latinLnBrk="1">
              <a:buFontTx/>
              <a:buChar char="-"/>
            </a:pP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71500" indent="-571500" defTabSz="1371600" latinLnBrk="1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후기 글들을 정해진 반응에 따라 분류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B1A46E-EDDF-4CC4-9134-7FE179CF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05" y="2634302"/>
            <a:ext cx="6228942" cy="62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/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해결 방안</a:t>
            </a:r>
            <a:r>
              <a:rPr lang="en-US" altLang="ko-KR" sz="7200" spc="-260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(Solution)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defTabSz="1371600" latinLnBrk="1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 봉사자들의 리얼한 후기를</a:t>
            </a:r>
            <a:r>
              <a:rPr lang="en-US" altLang="ko-KR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보며 </a:t>
            </a:r>
            <a:r>
              <a:rPr lang="en-US" altLang="ko-KR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 </a:t>
            </a:r>
            <a:r>
              <a:rPr lang="ko-KR" altLang="en-US" sz="360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강력한 </a:t>
            </a: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 동기 부여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71500" indent="-571500" defTabSz="1371600" latinLnBrk="1">
              <a:buFontTx/>
              <a:buChar char="-"/>
            </a:pP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71500" indent="-571500" defTabSz="1371600" latinLnBrk="1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지원하려는 자원봉사에 대한 생생한 정보를 쉽게 수집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B1A46E-EDDF-4CC4-9134-7FE179CF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05" y="2634302"/>
            <a:ext cx="6228942" cy="62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24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10319</TotalTime>
  <Words>1600</Words>
  <Application>Microsoft Office PowerPoint</Application>
  <PresentationFormat>사용자 지정</PresentationFormat>
  <Paragraphs>154</Paragraphs>
  <Slides>27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42" baseType="lpstr">
      <vt:lpstr>아리따-돋움4.0(OTF)-Bold</vt:lpstr>
      <vt:lpstr>Wingdings</vt:lpstr>
      <vt:lpstr>Arial</vt:lpstr>
      <vt:lpstr>아리따-돋움4.0(OTF)-SemiBold</vt:lpstr>
      <vt:lpstr>맑은 고딕</vt:lpstr>
      <vt:lpstr>08서울남산체 L</vt:lpstr>
      <vt:lpstr>맑은 고딕</vt:lpstr>
      <vt:lpstr>Calibri</vt:lpstr>
      <vt:lpstr>210 앱굴림 L</vt:lpstr>
      <vt:lpstr>08서울남산체 M</vt:lpstr>
      <vt:lpstr>HY헤드라인M</vt:lpstr>
      <vt:lpstr>1훈핑크풍차 Regular</vt:lpstr>
      <vt:lpstr>아리따-돋움4.0(OTF)-Medium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박완섭</dc:creator>
  <cp:lastModifiedBy>송찬호</cp:lastModifiedBy>
  <cp:revision>39</cp:revision>
  <dcterms:created xsi:type="dcterms:W3CDTF">2006-08-16T00:00:00Z</dcterms:created>
  <dcterms:modified xsi:type="dcterms:W3CDTF">2022-12-13T09:39:47Z</dcterms:modified>
  <dc:identifier>DAEEGJGjIzs</dc:identifier>
</cp:coreProperties>
</file>